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0987" y="3152775"/>
            <a:ext cx="40100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8827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130403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60267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44803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43137"/>
            <a:ext cx="11477625" cy="2371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780928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263249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745570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207795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24062"/>
            <a:ext cx="1150620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353550" cy="4429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13285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655370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137691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3549673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474122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9416" y="487605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9416" y="5358377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39416" y="5850747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04864"/>
            <a:ext cx="11277600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73016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20625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2026-01-16T00:57:00Z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